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71" r:id="rId15"/>
    <p:sldId id="265" r:id="rId16"/>
    <p:sldId id="274" r:id="rId17"/>
    <p:sldId id="263" r:id="rId18"/>
    <p:sldId id="261" r:id="rId19"/>
    <p:sldId id="277" r:id="rId20"/>
    <p:sldId id="266" r:id="rId21"/>
    <p:sldId id="267" r:id="rId22"/>
    <p:sldId id="283" r:id="rId23"/>
    <p:sldId id="268" r:id="rId24"/>
  </p:sldIdLst>
  <p:sldSz cx="12192000" cy="6858000"/>
  <p:notesSz cx="6858000" cy="9144000"/>
  <p:embeddedFontLst>
    <p:embeddedFont>
      <p:font typeface="HelveticaNeueLT Std Med" panose="020B0604020202020204" pitchFamily="34" charset="0"/>
      <p:regular r:id="rId25"/>
      <p:bold r:id="rId26"/>
      <p:italic r:id="rId27"/>
      <p:boldItalic r:id="rId28"/>
    </p:embeddedFont>
    <p:embeddedFont>
      <p:font typeface="Rix고딕 B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Rix헤드 B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C"/>
    <a:srgbClr val="CF6B73"/>
    <a:srgbClr val="FBDDDD"/>
    <a:srgbClr val="F9CCCC"/>
    <a:srgbClr val="D9ACAB"/>
    <a:srgbClr val="126352"/>
    <a:srgbClr val="83C785"/>
    <a:srgbClr val="0A9051"/>
    <a:srgbClr val="57A597"/>
    <a:srgbClr val="58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microsoft.com/office/2007/relationships/hdphoto" Target="../media/hdphoto7.wdp"/><Relationship Id="rId2" Type="http://schemas.openxmlformats.org/officeDocument/2006/relationships/image" Target="../media/image25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999732" y="1188384"/>
            <a:ext cx="2777924" cy="5109882"/>
            <a:chOff x="5999732" y="1188384"/>
            <a:chExt cx="2777924" cy="510988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5999732" y="1188384"/>
              <a:ext cx="2777924" cy="5109882"/>
              <a:chOff x="9654686" y="874059"/>
              <a:chExt cx="2777924" cy="510988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6746099" y="2764889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472732" y="599309"/>
            <a:ext cx="2777924" cy="5109882"/>
            <a:chOff x="8288594" y="687233"/>
            <a:chExt cx="2777924" cy="510988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8288594" y="687233"/>
              <a:ext cx="2777924" cy="5109882"/>
              <a:chOff x="9654686" y="874059"/>
              <a:chExt cx="2777924" cy="510988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9034961" y="2170001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6B2453-D5AF-4822-9930-BD3C8DAA65D2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6AEC59-B0B8-4A95-9B65-3111CEDECD8C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00FBFB-47FA-4DCA-94AE-D008252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D368E-A613-4233-9021-E25CDF75577F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59C4C-552C-45F9-B7BF-CFA08A0ED1A5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4D2E9E-DD25-467F-83CB-83E28A0A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6E7638D7-C66D-4B12-AAD7-AB0476833079}"/>
              </a:ext>
            </a:extLst>
          </p:cNvPr>
          <p:cNvSpPr/>
          <p:nvPr/>
        </p:nvSpPr>
        <p:spPr>
          <a:xfrm>
            <a:off x="5057738" y="521617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1BFD46-1786-4734-B495-9D946E6F5AD4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6D6B1-3EA4-4DCA-81C5-5893CDA058C7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CF169-3E05-4A08-9F5A-5852BBCB0CF0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HelveticaNeueLT Std Med" panose="020B0604020202020204" pitchFamily="34" charset="0"/>
                <a:ea typeface="-윤고딕360" panose="02030504000101010101" pitchFamily="18" charset="-127"/>
              </a:rPr>
              <a:t>CAMERA</a:t>
            </a:r>
            <a:endParaRPr lang="ko-KR" altLang="en-US" dirty="0">
              <a:solidFill>
                <a:srgbClr val="CF6B73"/>
              </a:solidFill>
              <a:latin typeface="HelveticaNeueLT Std Med" panose="020B0604020202020204" pitchFamily="34" charset="0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9812A4-7BEB-4C34-8758-9520EAAD8D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09" y="1076941"/>
            <a:ext cx="283682" cy="309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39639-1405-425F-AD20-7EED197A11D9}"/>
              </a:ext>
            </a:extLst>
          </p:cNvPr>
          <p:cNvSpPr txBox="1"/>
          <p:nvPr/>
        </p:nvSpPr>
        <p:spPr>
          <a:xfrm>
            <a:off x="167951" y="139959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0954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74657"/>
            <a:ext cx="283682" cy="3145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7543"/>
              <a:ext cx="283682" cy="3145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826"/>
              <a:ext cx="283682" cy="3145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68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5BDDDA-2FFE-41BD-84E5-650A366D8962}"/>
              </a:ext>
            </a:extLst>
          </p:cNvPr>
          <p:cNvSpPr/>
          <p:nvPr/>
        </p:nvSpPr>
        <p:spPr>
          <a:xfrm>
            <a:off x="4437751" y="875896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93CA48-3F73-46E3-B24D-4FB3B5D9C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8679" l="8621" r="93103">
                        <a14:foregroundMark x1="39655" y1="20755" x2="39655" y2="20755"/>
                        <a14:foregroundMark x1="50000" y1="47170" x2="50000" y2="47170"/>
                        <a14:foregroundMark x1="53448" y1="79245" x2="53448" y2="79245"/>
                        <a14:foregroundMark x1="93103" y1="20755" x2="93103" y2="2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09" y="1001775"/>
            <a:ext cx="224719" cy="2213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6F70871-10F5-46D5-99ED-FC9F6D87CD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9" y1="16418" x2="28409" y2="16418"/>
                        <a14:foregroundMark x1="28409" y1="38806" x2="28409" y2="38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6" y="962248"/>
            <a:ext cx="357154" cy="279976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8A8084-C316-48F9-A834-16A3B1C36AA1}"/>
              </a:ext>
            </a:extLst>
          </p:cNvPr>
          <p:cNvSpPr/>
          <p:nvPr/>
        </p:nvSpPr>
        <p:spPr>
          <a:xfrm>
            <a:off x="4933779" y="2533352"/>
            <a:ext cx="2169676" cy="21696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CF6B7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CF6B73"/>
                </a:solidFill>
                <a:latin typeface="HelveticaNeueLT Std Med" panose="020B0604020202020204" pitchFamily="34" charset="0"/>
              </a:rPr>
              <a:t>SKINCARE</a:t>
            </a:r>
            <a:endParaRPr lang="ko-KR" altLang="en-US" sz="1600" dirty="0">
              <a:solidFill>
                <a:srgbClr val="CF6B73"/>
              </a:solidFill>
              <a:latin typeface="HelveticaNeueLT Std Med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C7AA43-DB7E-4609-B6B8-78AE4FF77411}"/>
              </a:ext>
            </a:extLst>
          </p:cNvPr>
          <p:cNvSpPr txBox="1"/>
          <p:nvPr/>
        </p:nvSpPr>
        <p:spPr>
          <a:xfrm>
            <a:off x="4893487" y="1832369"/>
            <a:ext cx="22372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추천 아이템 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668327" y="931469"/>
            <a:ext cx="2687552" cy="400110"/>
            <a:chOff x="4751633" y="1069688"/>
            <a:chExt cx="2687552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69688"/>
              <a:ext cx="2687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0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0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912848" y="1202315"/>
              <a:ext cx="107796" cy="170791"/>
            </a:xfrm>
            <a:prstGeom prst="triangle">
              <a:avLst/>
            </a:prstGeom>
            <a:solidFill>
              <a:srgbClr val="FE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6392D8-E820-47E8-8FAE-9D67F7FA287D}"/>
              </a:ext>
            </a:extLst>
          </p:cNvPr>
          <p:cNvGrpSpPr/>
          <p:nvPr/>
        </p:nvGrpSpPr>
        <p:grpSpPr>
          <a:xfrm>
            <a:off x="4562074" y="3456558"/>
            <a:ext cx="2924600" cy="293652"/>
            <a:chOff x="8257377" y="3594777"/>
            <a:chExt cx="2924600" cy="29365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273024-3BFA-49A6-B27E-A26D08A50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17905" y="3594777"/>
              <a:ext cx="264072" cy="29277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6BBA65D-69C5-4C22-8ECD-B72E3AC4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377" y="3594841"/>
              <a:ext cx="264805" cy="293588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37750" y="5510303"/>
            <a:ext cx="3148702" cy="528342"/>
            <a:chOff x="4437750" y="5510303"/>
            <a:chExt cx="3148702" cy="5283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18373" y="5648522"/>
            <a:ext cx="3148702" cy="528342"/>
            <a:chOff x="4437750" y="5510303"/>
            <a:chExt cx="3148702" cy="5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197771" y="803238"/>
            <a:ext cx="3199059" cy="5162749"/>
            <a:chOff x="3316131" y="841338"/>
            <a:chExt cx="3199059" cy="51627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2102CC-EA43-4816-8535-80FB29CE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387" y="4651969"/>
              <a:ext cx="539039" cy="5543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20385B-EE1D-460F-9EA6-2475C245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842" y="4651969"/>
              <a:ext cx="539039" cy="55435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EA4A4B-59FB-4C01-9339-BD7477B17A61}"/>
                </a:ext>
              </a:extLst>
            </p:cNvPr>
            <p:cNvSpPr/>
            <p:nvPr/>
          </p:nvSpPr>
          <p:spPr>
            <a:xfrm>
              <a:off x="3316131" y="8413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2EFE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C7EC74-592D-422C-A2D0-92857A23FAC6}"/>
                </a:ext>
              </a:extLst>
            </p:cNvPr>
            <p:cNvSpPr txBox="1"/>
            <p:nvPr/>
          </p:nvSpPr>
          <p:spPr>
            <a:xfrm>
              <a:off x="3316131" y="885900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뚜뚠뚜뚠 선크림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FF8924-450D-425A-B2C6-945DD68B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067" y="930732"/>
              <a:ext cx="252249" cy="27966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44D536-0AAC-456E-9518-5CCD2E8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82" y="1494954"/>
              <a:ext cx="2438400" cy="2438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72D0BF-0C41-4220-B885-E4FDFD2E7BC1}"/>
                </a:ext>
              </a:extLst>
            </p:cNvPr>
            <p:cNvSpPr txBox="1"/>
            <p:nvPr/>
          </p:nvSpPr>
          <p:spPr>
            <a:xfrm>
              <a:off x="4178837" y="3933354"/>
              <a:ext cx="1446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니</a:t>
              </a:r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회사 내 회사</a:t>
              </a:r>
            </a:p>
          </p:txBody>
        </p:sp>
        <p:sp>
          <p:nvSpPr>
            <p:cNvPr id="36" name="사각형: 둥근 모서리 13">
              <a:extLst>
                <a:ext uri="{FF2B5EF4-FFF2-40B4-BE49-F238E27FC236}">
                  <a16:creationId xmlns:a16="http://schemas.microsoft.com/office/drawing/2014/main" id="{4DD351CD-B309-4848-8B83-400D04E20173}"/>
                </a:ext>
              </a:extLst>
            </p:cNvPr>
            <p:cNvSpPr/>
            <p:nvPr/>
          </p:nvSpPr>
          <p:spPr>
            <a:xfrm>
              <a:off x="3536191" y="5375681"/>
              <a:ext cx="1301028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37" name="사각형: 둥근 모서리 14">
              <a:extLst>
                <a:ext uri="{FF2B5EF4-FFF2-40B4-BE49-F238E27FC236}">
                  <a16:creationId xmlns:a16="http://schemas.microsoft.com/office/drawing/2014/main" id="{1C4BFDC2-8E3A-4576-A7CA-27E50A935A74}"/>
                </a:ext>
              </a:extLst>
            </p:cNvPr>
            <p:cNvSpPr/>
            <p:nvPr/>
          </p:nvSpPr>
          <p:spPr>
            <a:xfrm>
              <a:off x="4940839" y="5375681"/>
              <a:ext cx="1301028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4A0A3-5C2A-40BA-84A2-88502597D1EB}"/>
                </a:ext>
              </a:extLst>
            </p:cNvPr>
            <p:cNvSpPr txBox="1"/>
            <p:nvPr/>
          </p:nvSpPr>
          <p:spPr>
            <a:xfrm>
              <a:off x="3366488" y="4265408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39" name="사각형: 둥근 모서리 17">
              <a:extLst>
                <a:ext uri="{FF2B5EF4-FFF2-40B4-BE49-F238E27FC236}">
                  <a16:creationId xmlns:a16="http://schemas.microsoft.com/office/drawing/2014/main" id="{5F8DBB08-FFF7-4FD3-8141-BCA7642184ED}"/>
                </a:ext>
              </a:extLst>
            </p:cNvPr>
            <p:cNvSpPr/>
            <p:nvPr/>
          </p:nvSpPr>
          <p:spPr>
            <a:xfrm>
              <a:off x="3531430" y="4782253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여드름</a:t>
              </a:r>
            </a:p>
          </p:txBody>
        </p:sp>
        <p:sp>
          <p:nvSpPr>
            <p:cNvPr id="40" name="사각형: 둥근 모서리 18">
              <a:extLst>
                <a:ext uri="{FF2B5EF4-FFF2-40B4-BE49-F238E27FC236}">
                  <a16:creationId xmlns:a16="http://schemas.microsoft.com/office/drawing/2014/main" id="{426BDC29-FC30-42CB-812E-DEB672049B34}"/>
                </a:ext>
              </a:extLst>
            </p:cNvPr>
            <p:cNvSpPr/>
            <p:nvPr/>
          </p:nvSpPr>
          <p:spPr>
            <a:xfrm>
              <a:off x="4488061" y="4773397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알리지</a:t>
              </a:r>
            </a:p>
          </p:txBody>
        </p:sp>
        <p:sp>
          <p:nvSpPr>
            <p:cNvPr id="41" name="사각형: 둥근 모서리 19">
              <a:extLst>
                <a:ext uri="{FF2B5EF4-FFF2-40B4-BE49-F238E27FC236}">
                  <a16:creationId xmlns:a16="http://schemas.microsoft.com/office/drawing/2014/main" id="{D57C7868-1226-4F7B-BEAA-62BBC46D6296}"/>
                </a:ext>
              </a:extLst>
            </p:cNvPr>
            <p:cNvSpPr/>
            <p:nvPr/>
          </p:nvSpPr>
          <p:spPr>
            <a:xfrm>
              <a:off x="5444692" y="4764685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기타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048925" y="803238"/>
            <a:ext cx="3148702" cy="5162749"/>
            <a:chOff x="7048925" y="803238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7048925" y="8032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7048925" y="825135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7256341" y="1291353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제목</a:t>
              </a:r>
              <a:r>
                <a:rPr lang="en-US" altLang="ko-KR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…………………………….</a:t>
              </a:r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7256341" y="1920084"/>
              <a:ext cx="2733869" cy="2403718"/>
            </a:xfrm>
            <a:prstGeom prst="rect">
              <a:avLst/>
            </a:prstGeom>
            <a:noFill/>
            <a:ln>
              <a:solidFill>
                <a:srgbClr val="CF6B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912" y="4687172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53" y="4681097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9208278" y="5428401"/>
              <a:ext cx="781931" cy="338559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추가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1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제품 정보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회사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화장품 적합도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다른 사용자 리뷰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리뷰하기 버튼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47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마이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카카오톡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유저 이름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실적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포인트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233</Words>
  <Application>Microsoft Office PowerPoint</Application>
  <PresentationFormat>와이드스크린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Arial</vt:lpstr>
      <vt:lpstr>HelveticaNeueLT Std Med</vt:lpstr>
      <vt:lpstr>-윤고딕360</vt:lpstr>
      <vt:lpstr>Rix고딕 B</vt:lpstr>
      <vt:lpstr>맑은 고딕</vt:lpstr>
      <vt:lpstr>Rix헤드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윤 예영</cp:lastModifiedBy>
  <cp:revision>135</cp:revision>
  <dcterms:created xsi:type="dcterms:W3CDTF">2018-08-17T15:23:05Z</dcterms:created>
  <dcterms:modified xsi:type="dcterms:W3CDTF">2018-08-19T11:28:53Z</dcterms:modified>
</cp:coreProperties>
</file>